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EEE9A-CDC4-431A-A276-AF4865C43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6B58804-DE5F-4588-8B66-611AF06972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9F93C43-7875-4BAC-9A41-E02DBFB61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843DA6-EA14-4DB4-B98A-B93F216F4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AC663B-E3B5-4DDC-BCF3-5F39BFD1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710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53796F-F16E-469B-9DFE-BC3300788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C8975D-0676-4E54-8744-310F033ED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0CBE36-3256-43E6-9C63-6AA17CDC7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0A067B-8CA3-4F1A-B055-8FDF82139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52C23E-8588-489A-8A6B-EFD28B5EC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6256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C9FB8F-1DBA-4FCC-A210-8E1DEF80A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DB4BA4-DBAC-49B9-9295-AAC471963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62DC28-D811-480D-B6AA-37C1A0D3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78EE48-238A-491F-985A-9B280DA6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E62827-D503-4057-9C75-CD3CBC05B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921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00A9A2-2541-4E90-9E90-797048655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7C0B35-A406-44D4-B6C1-2D06B1666C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F55936C-F271-4BD9-BFA7-BC5E8F8667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B6C2BB6-DB23-4334-9430-970B6378E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B011D93-04CA-4B5B-B8C7-4C7913FC5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E789D8-7DF7-4EAA-8E06-A065FD0EA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9320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458B8-2823-4ED7-830A-FD078592C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2E0129-C489-4197-A341-DDD7D8C63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34D13F-EFB8-4E4A-9BD4-A0EF352F9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BB296FB-B384-4A56-8E47-ED9AD6485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335F53B-B634-49EB-89E1-D0F34CCD5F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3C967CA-0FB1-4ED5-BDEA-15E08C1C0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A434C2E-1FCE-48B1-A2F9-065E999A7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1D83426-CF05-42E6-9094-4ACE3F1CD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69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80A1E0-70E1-47CB-B1B9-02E244CD1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C6891EF-D6D5-4BA0-B2FF-9EE135B9B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8763F6-9BC7-4C3B-8E14-065960869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FE1B68-8005-4831-BB68-93913067F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4258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4638923-E335-483E-879F-CE3E08046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541A26A-CCF2-41A5-9190-43CE26339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BEB2D0F-4608-41B0-82CC-E4761C16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0867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AAF1E7-5896-4F34-A140-8EB3D3EE0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2E9CDC-395E-4027-BD30-912B203D3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263BC2B-47AA-4E5C-9AC1-3889A1EC4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92C750E-817C-4F23-B06C-CE8785B31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B8E55D0-7654-43F6-B9B0-4F9060A34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CA6AB20-1B7B-46CD-A337-F68AB3F6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167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B64FB-022A-430E-B6BC-BD6F12015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0BAAB49-E2EB-4E38-99DC-D04B94DA69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AA063FF-7DC2-4372-A832-7BFB3E2DD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59A93DE-413B-4236-8118-8F6D879F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E729189-A7EA-4212-A8BC-47C647B95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C81A9F-46C0-409B-9C98-B82A6DE1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3764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867F89-250C-474D-B194-67DE6D3E5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4E5A8BD-FDD7-4619-8D42-67EAB575F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5C6814-E57D-4A36-BB57-915591BEE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DD556E-3F2D-4772-953F-551170AEA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9577DF-3D0B-4D1E-B9EC-3C997FB23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402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0C83A70-D864-41F4-8275-D9C61A4AD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7B851E5-1F99-457F-A5FD-600B60E5C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175DD5-BAF0-4B4F-A6A4-9A08F63EF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B1FA21-13EB-4576-A096-8CACBBB7E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78948B-ACB1-4E45-A317-F1A3C16C2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1175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44EBA0C-210E-43D7-8192-A16A5EDEC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2EE9CC-DE5B-4300-A3AE-708BA1863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BE1EEA-0368-4B3F-8167-4E86AC6BF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194D4-5A39-4159-885B-7A1BE40ACB6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917713-09F1-4FD6-A588-FE656EFAD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D3379EE-046B-4183-9F48-4966DD27A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9ED5D-3549-4F63-9A49-73AC502D82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019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AEEB4F-20AD-4F66-931A-89A5B959F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1968137" cy="23876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ECA782A-9AA2-46D4-B6F3-5D05D32A6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49113" y="294482"/>
            <a:ext cx="2474034" cy="1655762"/>
          </a:xfrm>
        </p:spPr>
        <p:txBody>
          <a:bodyPr>
            <a:noAutofit/>
          </a:bodyPr>
          <a:lstStyle/>
          <a:p>
            <a:r>
              <a:rPr lang="de-DE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Platz für Notizen: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E4752C4-C6D1-456A-A826-40F809348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3" y="-130628"/>
            <a:ext cx="9580260" cy="718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345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F7B7C-6478-45AD-AF44-B1A1FF861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2898" y="496390"/>
            <a:ext cx="2374599" cy="1428204"/>
          </a:xfrm>
        </p:spPr>
        <p:txBody>
          <a:bodyPr>
            <a:noAutofit/>
          </a:bodyPr>
          <a:lstStyle/>
          <a:p>
            <a:r>
              <a:rPr lang="de-DE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Platz für Notizen:</a:t>
            </a:r>
            <a:br>
              <a:rPr lang="de-DE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</a:br>
            <a:endParaRPr lang="de-DE" sz="3600" dirty="0">
              <a:latin typeface="Comic Sans MS" panose="030F0702030302020204" pitchFamily="66" charset="0"/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BB08356-33BE-4331-9487-A792C7A2A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14" y="1825625"/>
            <a:ext cx="5439172" cy="4351338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D9AE499-C828-464A-BC46-FBF5E60D2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766" y="-148046"/>
            <a:ext cx="9949664" cy="694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63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Breitbild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Office</vt:lpstr>
      <vt:lpstr>PowerPoint-Präsentation</vt:lpstr>
      <vt:lpstr>Platz für Notizen: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Ramold, Andrea</dc:creator>
  <cp:lastModifiedBy>Kraus, Simone</cp:lastModifiedBy>
  <cp:revision>2</cp:revision>
  <cp:lastPrinted>2026-03-02T09:22:23Z</cp:lastPrinted>
  <dcterms:created xsi:type="dcterms:W3CDTF">2026-03-02T09:03:27Z</dcterms:created>
  <dcterms:modified xsi:type="dcterms:W3CDTF">2026-10-01T08:32:07Z</dcterms:modified>
</cp:coreProperties>
</file>