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</p:sldIdLst>
  <p:sldSz cx="12192000" cy="6858000"/>
  <p:notesSz cx="6858000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015148-3FAF-46E2-BA88-35C9A7963E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336C103-A1EB-4DD9-9554-7DF37EC41E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6973A6-CD7B-4872-A019-4F3D3EEC4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51C7-EE97-4CD9-AD83-62E122687C1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9B9A471-46FE-4891-B966-3863B1CDF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7CCC1DD-31F5-4A55-B7B7-FF192AA23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D05DC-E9B1-4B0C-98F1-89E5AE4D2D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1077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72B640-5937-4EED-BE40-F23C6F252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AB9594-FDBA-4AA0-8DAC-F2E0497A3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D5BF6C-D39A-438E-9134-6BC99609B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51C7-EE97-4CD9-AD83-62E122687C1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2D2947-6362-4622-B953-66AB8D3FA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CC951FF-F3FE-4434-BA4B-AD1E6D469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D05DC-E9B1-4B0C-98F1-89E5AE4D2D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1551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002424-41DF-4F6A-B1BA-E8EF0DCF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C96315-A718-443D-A594-DE758A40D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8CB14C-2894-4F58-AAAB-62995DD6A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51C7-EE97-4CD9-AD83-62E122687C1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D7CE1C-E40E-4D42-86F2-365704FDE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B7A96B7-9CD6-4648-B97A-89830ADB3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D05DC-E9B1-4B0C-98F1-89E5AE4D2D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3255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41B58A-34B8-4589-AE5B-EF0306981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E7529CC-E3CE-41C9-A96C-29BB30A328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B4EFE9B-0637-475B-8384-E5BE1E156B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17A48A4-D929-47DA-BA5E-D1B60D982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51C7-EE97-4CD9-AD83-62E122687C1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B0359A-7BCE-40CE-B2D1-09BB240C2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A64E534-B82C-4920-9FF2-D54B57F32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D05DC-E9B1-4B0C-98F1-89E5AE4D2D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4836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6D4BAE-EA67-4204-9657-07CA99103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B13938B-8761-4CE9-B6DE-F1F5E8DC8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9660F3F-D754-47F6-AC69-02811E7953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7475109-19F7-4256-AF6C-CF36ED34AB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DEAFA8F-2172-41D8-B340-A88F895240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5F69376-0B21-41E8-923D-7119FBFF7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51C7-EE97-4CD9-AD83-62E122687C1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6EC3322-890E-4796-9098-916202B80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4F2325E-7EE0-4FFF-B282-E4963B0A9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D05DC-E9B1-4B0C-98F1-89E5AE4D2D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7596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FA1042-3ABC-478A-9998-4691A30B6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C56FB9A-3470-4A92-9595-F57C10DEE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51C7-EE97-4CD9-AD83-62E122687C1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9AD195C-5AF0-48FA-978D-7B638A4DF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F28C088-BC2E-462C-B121-DA6D9D656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D05DC-E9B1-4B0C-98F1-89E5AE4D2D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64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FE22247-8FB4-47A2-857D-9A94A1056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51C7-EE97-4CD9-AD83-62E122687C1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295452-B299-4A55-A849-90F3B7BDC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2FF27BB-1391-413C-BA02-EADAFF17E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D05DC-E9B1-4B0C-98F1-89E5AE4D2D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0826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92B64F-E2C8-4CEE-BFEB-74FD0E81B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02FAC-28C2-4079-9129-2943B9C3C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AE0DEF3-D167-4E27-A33A-382D815F9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C026140-2D26-4ADF-8F2A-C47C608AE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51C7-EE97-4CD9-AD83-62E122687C1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7D4FD0D-C41F-444D-A03F-A2E19A74D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631AE5B-74A9-4218-9F0E-AE08A8EB9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D05DC-E9B1-4B0C-98F1-89E5AE4D2D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120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C23ADE-A20A-48F8-803A-78F700D2A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D732070-CA53-4DF9-B7AE-21AC720C48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022D5D8-7503-45FE-9632-31DF1084D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CA457E-DF81-424D-B5B5-E288F8788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51C7-EE97-4CD9-AD83-62E122687C1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95CD191-398E-41E7-A94F-B21A24B2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7DCF7EE-53FE-4734-8D64-587D084C3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D05DC-E9B1-4B0C-98F1-89E5AE4D2D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1203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A173B8-454C-4D3F-A28F-B32E9261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115CDFA-91E5-4B6F-B905-72A33DDFCB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D67455-C0A7-4089-9A9D-232CDF8ED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51C7-EE97-4CD9-AD83-62E122687C1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664B8B8-E4BD-4666-9217-93D090CB6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ADECFF0-3594-4278-AED6-C7DBBEA32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D05DC-E9B1-4B0C-98F1-89E5AE4D2D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511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750A3C2-85A2-4AFA-8A91-2F8AC76FB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1408F5D-46B6-4DBB-848E-63E9D0CF04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283804-66CD-4325-AB8B-66E940A2D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51C7-EE97-4CD9-AD83-62E122687C1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06A964-462F-4A6B-A1E8-D01FDC9E3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A8A228-58EB-4605-8174-B8BC3A0EB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D05DC-E9B1-4B0C-98F1-89E5AE4D2D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5241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E6A537D-09DE-4776-9C0B-CA98B5C6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A23A0F-24A8-4BF6-A440-66AA6099B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CC91A5-9477-4370-BD8A-8EFD05C375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551C7-EE97-4CD9-AD83-62E122687C1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D49A6C-D8AC-4A9F-BB2B-3C73E3FE7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4C345B0-E10A-4B89-A6F2-099C446C15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D05DC-E9B1-4B0C-98F1-89E5AE4D2D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644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388861-0D42-4F70-A58C-3F7080170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0800" y="365125"/>
            <a:ext cx="2413000" cy="1325563"/>
          </a:xfrm>
        </p:spPr>
        <p:txBody>
          <a:bodyPr>
            <a:normAutofit fontScale="90000"/>
          </a:bodyPr>
          <a:lstStyle/>
          <a:p>
            <a:r>
              <a:rPr lang="de-DE" b="1" dirty="0">
                <a:solidFill>
                  <a:srgbClr val="00B050"/>
                </a:solidFill>
                <a:latin typeface="Comic Sans MS" panose="030F0702030302020204" pitchFamily="66" charset="0"/>
              </a:rPr>
              <a:t>Platz für Notizen: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3B379923-E1E2-4E04-AEEF-FF69145B4F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73253" cy="7018603"/>
          </a:xfrm>
        </p:spPr>
      </p:pic>
    </p:spTree>
    <p:extLst>
      <p:ext uri="{BB962C8B-B14F-4D97-AF65-F5344CB8AC3E}">
        <p14:creationId xmlns:p14="http://schemas.microsoft.com/office/powerpoint/2010/main" val="269755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E309FC-26E8-4B8C-B430-15309AEE6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3467" y="365125"/>
            <a:ext cx="2480733" cy="1836208"/>
          </a:xfrm>
        </p:spPr>
        <p:txBody>
          <a:bodyPr>
            <a:normAutofit fontScale="90000"/>
          </a:bodyPr>
          <a:lstStyle/>
          <a:p>
            <a:r>
              <a:rPr lang="de-DE" b="1" dirty="0">
                <a:solidFill>
                  <a:srgbClr val="00B050"/>
                </a:solidFill>
                <a:latin typeface="Comic Sans MS" panose="030F0702030302020204" pitchFamily="66" charset="0"/>
              </a:rPr>
              <a:t>Platz für Notizen:</a:t>
            </a:r>
            <a:endParaRPr lang="de-DE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D3ACC4B-1846-425A-AC0F-54D9EE51B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" y="-148035"/>
            <a:ext cx="8942586" cy="7154069"/>
          </a:xfrm>
        </p:spPr>
      </p:pic>
    </p:spTree>
    <p:extLst>
      <p:ext uri="{BB962C8B-B14F-4D97-AF65-F5344CB8AC3E}">
        <p14:creationId xmlns:p14="http://schemas.microsoft.com/office/powerpoint/2010/main" val="3474064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63F174-B27F-42CF-866B-A74E437B9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4451" y="-291043"/>
            <a:ext cx="3147484" cy="2005543"/>
          </a:xfrm>
        </p:spPr>
        <p:txBody>
          <a:bodyPr>
            <a:normAutofit/>
          </a:bodyPr>
          <a:lstStyle/>
          <a:p>
            <a:r>
              <a:rPr lang="de-DE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Platz für Notizen:</a:t>
            </a:r>
            <a:endParaRPr lang="de-DE" sz="3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A00CDF9-3529-4500-94D2-346A297F99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C0C690B-EEED-453F-A285-59EE07B70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3038"/>
            <a:ext cx="9000067" cy="720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459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Breitbild</PresentationFormat>
  <Paragraphs>3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Office</vt:lpstr>
      <vt:lpstr>Platz für Notizen:</vt:lpstr>
      <vt:lpstr>Platz für Notizen:</vt:lpstr>
      <vt:lpstr>Platz für Notizen: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Platz für Notizen:</dc:title>
  <dc:creator>Ramold, Andrea</dc:creator>
  <cp:lastModifiedBy>Kraus, Simone</cp:lastModifiedBy>
  <cp:revision>1</cp:revision>
  <cp:lastPrinted>2026-03-02T09:27:51Z</cp:lastPrinted>
  <dcterms:created xsi:type="dcterms:W3CDTF">2026-03-02T09:27:36Z</dcterms:created>
  <dcterms:modified xsi:type="dcterms:W3CDTF">2026-10-01T08:31:36Z</dcterms:modified>
</cp:coreProperties>
</file>