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262F1-E62C-40DE-845D-C0F8B942D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33F78C-C533-4974-AF1D-D5DD73A3F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0FD7F5-1FFA-4868-9956-CBD6902AA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82B174-5395-4052-9812-1306819C1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69DC10-A4CA-419E-9535-A737EBDB1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549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9FD549-08BA-40D0-BF88-7AC6F226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64CB48-2259-48E4-B383-FD872BA92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0F8FC8-0851-4A9D-85B9-435EE8461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10BEF6-2872-4318-B734-3E7E8633D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848F0F-EE5A-47B0-92E2-E8702073C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93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52F97F-87F3-4F95-9257-2E00CE015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F7131F-3850-4F0C-8FFA-301FB52E9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F826DE-69A1-4971-AC91-64F7EB0BD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53DAF8-7EEB-402F-98C8-FFCE6AFD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F899A2-A035-4A7E-8E44-AEDBA7A77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96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B1B5B-95C4-41FC-91E9-1B5E8E1C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65F6BF-7FDE-406F-97A8-4D722491D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09BC71-563C-405C-AE4C-2A334AF19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8AB741-B595-4821-A7DE-9A8EBC60F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C88A36-1EBC-4A4E-AB03-ED2F8BA5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DAE8EE-8834-48C8-A744-4391C02D7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31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801C6-AFC6-4A90-BAEB-A06F9160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E64C58-3BF2-4C29-9A27-D76D2B2C5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D262AD-F9EB-4272-8BBF-E9CCD2CC2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66909C-B077-446A-AB93-9499EE6AA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DB2AFDA-9BEE-4BCB-8214-F37581110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3A55558-23FC-4E6F-A849-75C56424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95BE326-3753-4B8B-A773-58A5379A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4DB7FDE-92BA-4C61-B165-74C79EE1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21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66093-AD3E-464F-8019-355FD057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161000D-1FE5-4231-A599-4E2F9E855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D911F3-73FA-4685-AD9B-B893C818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033B6A-1E6A-4D67-B23F-319CF9EE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36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98FCF3D-162A-44D7-8EFF-727D76A8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A6EBA72-8131-43DD-9804-DA3A3ACF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CA9756-AD7D-4556-ACB6-B571BF3D8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1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EF79D-AF10-47E9-A02B-0365D9BC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26BE0F-1748-4EC9-BE9F-C754A3F91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5F211D2-DC85-412F-8C2E-960D0863E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2904899-01EB-4C9F-B98F-FFEDE96B6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B1B02-5B58-4A72-A1E3-BA4F54A09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D8753B-E26B-4C28-BF4A-4B2482DB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7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10573-46A2-481F-94BC-08834B723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1B37875-2050-490F-A1CA-3DBC3A60B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BC73182-5BD9-4EC8-B637-370456039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987FAB-794C-40B4-9108-2886FF0F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EE8B73-602A-4113-B03E-D494E8C19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2F89C2-E34A-42C5-9906-804EEC87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553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60398B-7934-449B-9310-0DA4B922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956420A-29F9-43D1-887F-55496D5BB5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5DA819-75AC-461C-BB50-251D5D4F6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9F34D9-BF19-4E52-A6AC-FDC131A0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9957F0-D4DA-4F30-B0C7-9F3BA6703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24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9441909-A898-4474-A2D7-D78AE2A334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831E1F-88A4-4360-BE89-85F0DD0A5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C78AE0-42D0-45DE-B1CC-FF1A3B98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35846E-3A55-4E43-802C-76136D20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441A60-CC98-4E7B-BED4-8D77D92A0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575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2D905B8-83EA-446D-AF67-C778705C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CB316EF-26D9-4D18-B678-832E39E90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06DC3D-D80C-4A3A-964D-9D0DEE0C79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315E-5FDC-42DA-9199-B8ED91E972AE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6FF8C4-762F-49E4-8C44-6EF1EC8BE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7F7793-0CCC-41AC-B043-C0010ACDB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7DA94-BCB1-4607-889A-9B8B1F13CF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205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80A0AF-0C3A-461C-A90A-FA936FE0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2398" y="212725"/>
            <a:ext cx="2556935" cy="1726142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0765F151-E710-42B9-9808-2F2DF889C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4" y="1825625"/>
            <a:ext cx="5439172" cy="4351338"/>
          </a:xfr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DAD0732-71BA-4216-9613-DBEB8CA8D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6661"/>
            <a:ext cx="8989152" cy="719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76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AC358-35B7-4146-A8C8-8E294D2F6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399" y="365125"/>
            <a:ext cx="2523067" cy="1325563"/>
          </a:xfrm>
        </p:spPr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B8C8494-FB6E-406B-85A5-4F2E15004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33" y="-199243"/>
            <a:ext cx="9372600" cy="7163659"/>
          </a:xfrm>
        </p:spPr>
      </p:pic>
    </p:spTree>
    <p:extLst>
      <p:ext uri="{BB962C8B-B14F-4D97-AF65-F5344CB8AC3E}">
        <p14:creationId xmlns:p14="http://schemas.microsoft.com/office/powerpoint/2010/main" val="1862225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2B875-F6BD-46D1-96CD-0B947327A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69966" y="321733"/>
            <a:ext cx="2396068" cy="1278467"/>
          </a:xfrm>
        </p:spPr>
        <p:txBody>
          <a:bodyPr>
            <a:normAutofit/>
          </a:bodyPr>
          <a:lstStyle/>
          <a:p>
            <a:r>
              <a:rPr lang="de-DE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Platz für Notizen:</a:t>
            </a:r>
            <a:endParaRPr lang="de-DE" sz="3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BD3308B-7A2D-4742-8924-4E5526D61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C3F00E8-4607-450E-90FA-390C5520B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132" y="-178213"/>
            <a:ext cx="9508532" cy="71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6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Breitbild</PresentationFormat>
  <Paragraphs>3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</vt:lpstr>
      <vt:lpstr>Platz für Notizen:</vt:lpstr>
      <vt:lpstr>Platz für Notizen:</vt:lpstr>
      <vt:lpstr>Platz für Notizen: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Platz für Notizen:</dc:title>
  <dc:creator>Ramold, Andrea</dc:creator>
  <cp:lastModifiedBy>Kraus, Simone</cp:lastModifiedBy>
  <cp:revision>3</cp:revision>
  <cp:lastPrinted>2026-03-02T09:39:12Z</cp:lastPrinted>
  <dcterms:created xsi:type="dcterms:W3CDTF">2026-03-02T09:34:53Z</dcterms:created>
  <dcterms:modified xsi:type="dcterms:W3CDTF">2026-10-01T08:30:51Z</dcterms:modified>
</cp:coreProperties>
</file>